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5EE1-E9CB-4729-8C29-53E2D62B7C80}" type="datetimeFigureOut">
              <a:rPr lang="en-US" smtClean="0"/>
              <a:t>8/11/2009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F00ED-871F-4EE9-895A-9D745C7B10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Growing Nation</a:t>
            </a:r>
            <a:br>
              <a:rPr lang="en-US" dirty="0" smtClean="0"/>
            </a:br>
            <a:r>
              <a:rPr lang="en-US" dirty="0" smtClean="0"/>
              <a:t>1800-1870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1800—16 states clustered near East Coast</a:t>
            </a:r>
          </a:p>
          <a:p>
            <a:r>
              <a:rPr lang="en-US" dirty="0" smtClean="0"/>
              <a:t>1803—Louisiana Purchase (under T. Jefferson) doubled size of nation</a:t>
            </a:r>
          </a:p>
          <a:p>
            <a:r>
              <a:rPr lang="en-US" dirty="0" smtClean="0"/>
              <a:t>Improved transportation helped bind new/old states</a:t>
            </a:r>
          </a:p>
          <a:p>
            <a:r>
              <a:rPr lang="en-US" dirty="0" smtClean="0"/>
              <a:t>Election of Andrew Jackson=age of the common man</a:t>
            </a:r>
          </a:p>
          <a:p>
            <a:r>
              <a:rPr lang="en-US" dirty="0" smtClean="0"/>
              <a:t>Also time of “Indian removal” &amp; forced migration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World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War of 1812</a:t>
            </a:r>
          </a:p>
          <a:p>
            <a:pPr lvl="1"/>
            <a:r>
              <a:rPr lang="en-US" dirty="0" smtClean="0"/>
              <a:t>Convinced Europe that we were here to stay</a:t>
            </a:r>
          </a:p>
          <a:p>
            <a:r>
              <a:rPr lang="en-US" dirty="0" smtClean="0"/>
              <a:t>Monroe Doctrine of 1823</a:t>
            </a:r>
          </a:p>
          <a:p>
            <a:pPr lvl="1"/>
            <a:r>
              <a:rPr lang="en-US" dirty="0" smtClean="0"/>
              <a:t>Warned Europe not to colonize in the Americas</a:t>
            </a:r>
          </a:p>
          <a:p>
            <a:r>
              <a:rPr lang="en-US" dirty="0" smtClean="0"/>
              <a:t>War with Mexico</a:t>
            </a:r>
          </a:p>
          <a:p>
            <a:pPr lvl="1"/>
            <a:r>
              <a:rPr lang="en-US" dirty="0" smtClean="0"/>
              <a:t>Texas secession from Mexico leads to gain of CA/NM</a:t>
            </a:r>
          </a:p>
          <a:p>
            <a:r>
              <a:rPr lang="en-US" dirty="0" smtClean="0"/>
              <a:t>Gold Rush</a:t>
            </a:r>
          </a:p>
          <a:p>
            <a:pPr lvl="1"/>
            <a:r>
              <a:rPr lang="en-US" dirty="0" smtClean="0"/>
              <a:t>Drew 100’s of 1000’s to the new nation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“Go west, young man”</a:t>
            </a:r>
            <a:br>
              <a:rPr lang="en-US" dirty="0" smtClean="0"/>
            </a:br>
            <a:r>
              <a:rPr lang="en-US" dirty="0" smtClean="0"/>
              <a:t>Expansion &amp;Economic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transportation</a:t>
            </a:r>
          </a:p>
          <a:p>
            <a:pPr lvl="1"/>
            <a:r>
              <a:rPr lang="en-US" dirty="0" smtClean="0"/>
              <a:t>Erie Canal completed 1825</a:t>
            </a:r>
          </a:p>
          <a:p>
            <a:pPr lvl="1"/>
            <a:r>
              <a:rPr lang="en-US" dirty="0" smtClean="0"/>
              <a:t>Transcontinental railroad completed 1869</a:t>
            </a:r>
          </a:p>
          <a:p>
            <a:r>
              <a:rPr lang="en-US" dirty="0" smtClean="0"/>
              <a:t>Advances in technology</a:t>
            </a:r>
          </a:p>
          <a:p>
            <a:pPr lvl="1"/>
            <a:r>
              <a:rPr lang="en-US" dirty="0" smtClean="0"/>
              <a:t>Factories in Northeast</a:t>
            </a:r>
          </a:p>
          <a:p>
            <a:pPr lvl="1"/>
            <a:r>
              <a:rPr lang="en-US" dirty="0" smtClean="0"/>
              <a:t>Steel plow &amp; reaper</a:t>
            </a:r>
          </a:p>
          <a:p>
            <a:pPr lvl="1"/>
            <a:r>
              <a:rPr lang="en-US" dirty="0" smtClean="0"/>
              <a:t>Telegraph—nearly instant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labor/unsafe working conditions</a:t>
            </a:r>
          </a:p>
          <a:p>
            <a:r>
              <a:rPr lang="en-US" dirty="0" smtClean="0"/>
              <a:t>Promotion of women’s rights</a:t>
            </a:r>
          </a:p>
          <a:p>
            <a:r>
              <a:rPr lang="en-US" dirty="0" smtClean="0"/>
              <a:t>Conflict over slavery sharpened in mid-1800’s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Growing Nation 1800-1870</vt:lpstr>
      <vt:lpstr>Growth at Home</vt:lpstr>
      <vt:lpstr>On the World Stage</vt:lpstr>
      <vt:lpstr>“Go west, young man” Expansion &amp;Economic Growth</vt:lpstr>
      <vt:lpstr>Winds of Change</vt:lpstr>
    </vt:vector>
  </TitlesOfParts>
  <Company>Platte-Geddes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Growing Nation 1800-1870</dc:title>
  <dc:creator>administrator</dc:creator>
  <cp:lastModifiedBy>administrator</cp:lastModifiedBy>
  <cp:revision>1</cp:revision>
  <dcterms:created xsi:type="dcterms:W3CDTF">2009-08-11T19:37:43Z</dcterms:created>
  <dcterms:modified xsi:type="dcterms:W3CDTF">2009-08-11T19:57:40Z</dcterms:modified>
</cp:coreProperties>
</file>