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5" r:id="rId9"/>
    <p:sldId id="262" r:id="rId10"/>
    <p:sldId id="26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63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02FFF-95D9-444D-B817-95EA48D032AE}" type="datetimeFigureOut">
              <a:rPr lang="en-US" smtClean="0"/>
              <a:t>8/14/2009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43620-EF41-4386-99DC-55C55A912F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02FFF-95D9-444D-B817-95EA48D032AE}" type="datetimeFigureOut">
              <a:rPr lang="en-US" smtClean="0"/>
              <a:t>8/14/2009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43620-EF41-4386-99DC-55C55A912F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02FFF-95D9-444D-B817-95EA48D032AE}" type="datetimeFigureOut">
              <a:rPr lang="en-US" smtClean="0"/>
              <a:t>8/14/2009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43620-EF41-4386-99DC-55C55A912F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02FFF-95D9-444D-B817-95EA48D032AE}" type="datetimeFigureOut">
              <a:rPr lang="en-US" smtClean="0"/>
              <a:t>8/14/2009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43620-EF41-4386-99DC-55C55A912F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02FFF-95D9-444D-B817-95EA48D032AE}" type="datetimeFigureOut">
              <a:rPr lang="en-US" smtClean="0"/>
              <a:t>8/14/2009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43620-EF41-4386-99DC-55C55A912F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02FFF-95D9-444D-B817-95EA48D032AE}" type="datetimeFigureOut">
              <a:rPr lang="en-US" smtClean="0"/>
              <a:t>8/14/2009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43620-EF41-4386-99DC-55C55A912F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02FFF-95D9-444D-B817-95EA48D032AE}" type="datetimeFigureOut">
              <a:rPr lang="en-US" smtClean="0"/>
              <a:t>8/14/2009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43620-EF41-4386-99DC-55C55A912F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02FFF-95D9-444D-B817-95EA48D032AE}" type="datetimeFigureOut">
              <a:rPr lang="en-US" smtClean="0"/>
              <a:t>8/14/2009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43620-EF41-4386-99DC-55C55A912F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02FFF-95D9-444D-B817-95EA48D032AE}" type="datetimeFigureOut">
              <a:rPr lang="en-US" smtClean="0"/>
              <a:t>8/14/2009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43620-EF41-4386-99DC-55C55A912F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02FFF-95D9-444D-B817-95EA48D032AE}" type="datetimeFigureOut">
              <a:rPr lang="en-US" smtClean="0"/>
              <a:t>8/14/2009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43620-EF41-4386-99DC-55C55A912F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02FFF-95D9-444D-B817-95EA48D032AE}" type="datetimeFigureOut">
              <a:rPr lang="en-US" smtClean="0"/>
              <a:t>8/14/2009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43620-EF41-4386-99DC-55C55A912F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F02FFF-95D9-444D-B817-95EA48D032AE}" type="datetimeFigureOut">
              <a:rPr lang="en-US" smtClean="0"/>
              <a:t>8/14/2009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43620-EF41-4386-99DC-55C55A912FD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 Growing Nation</a:t>
            </a:r>
            <a:br>
              <a:rPr lang="en-US" dirty="0" smtClean="0"/>
            </a:br>
            <a:r>
              <a:rPr lang="en-US" dirty="0" smtClean="0"/>
              <a:t>(1800-1870)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Literature of the Period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Great Poets of Am. Lit.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Walt Whitman</a:t>
            </a:r>
          </a:p>
          <a:p>
            <a:pPr lvl="1"/>
            <a:r>
              <a:rPr lang="en-US" dirty="0" smtClean="0"/>
              <a:t>Self educated</a:t>
            </a:r>
          </a:p>
          <a:p>
            <a:pPr lvl="1"/>
            <a:r>
              <a:rPr lang="en-US" dirty="0" smtClean="0"/>
              <a:t>Broke every poetic tradition…rhyme, meter, subject matter</a:t>
            </a:r>
          </a:p>
          <a:p>
            <a:pPr lvl="1"/>
            <a:r>
              <a:rPr lang="en-US" dirty="0" smtClean="0"/>
              <a:t>Strong beliefs in democracy, equality, unity, and the potential of the human spirit</a:t>
            </a:r>
          </a:p>
          <a:p>
            <a:pPr lvl="1"/>
            <a:r>
              <a:rPr lang="en-US" dirty="0" smtClean="0"/>
              <a:t>Life’s work:  </a:t>
            </a:r>
            <a:r>
              <a:rPr lang="en-US" i="1" dirty="0" smtClean="0"/>
              <a:t>Leaves of Grass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Romanticism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Artistic movement that dominated Europe &amp; America during 19</a:t>
            </a:r>
            <a:r>
              <a:rPr lang="en-US" baseline="30000" dirty="0" smtClean="0"/>
              <a:t>th</a:t>
            </a:r>
            <a:r>
              <a:rPr lang="en-US" dirty="0" smtClean="0"/>
              <a:t> century</a:t>
            </a:r>
          </a:p>
          <a:p>
            <a:r>
              <a:rPr lang="en-US" dirty="0" smtClean="0"/>
              <a:t>Not necessarily about love</a:t>
            </a:r>
          </a:p>
          <a:p>
            <a:r>
              <a:rPr lang="en-US" dirty="0" smtClean="0"/>
              <a:t>Imagination over reason/intuition over fact</a:t>
            </a:r>
          </a:p>
          <a:p>
            <a:r>
              <a:rPr lang="en-US" dirty="0" smtClean="0"/>
              <a:t>Great love of nature</a:t>
            </a:r>
          </a:p>
          <a:p>
            <a:r>
              <a:rPr lang="en-US" dirty="0" smtClean="0"/>
              <a:t>Accented the fantastic aspects of the human experience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New England Renaissance</a:t>
            </a:r>
            <a:br>
              <a:rPr lang="en-US" dirty="0" smtClean="0"/>
            </a:br>
            <a:r>
              <a:rPr lang="en-US" dirty="0" smtClean="0"/>
              <a:t>(1840-1855)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Sparked by Ralph Waldo Emerson</a:t>
            </a:r>
          </a:p>
          <a:p>
            <a:pPr lvl="1"/>
            <a:r>
              <a:rPr lang="en-US" dirty="0" smtClean="0"/>
              <a:t>Called for American intellectual independence from Europe</a:t>
            </a:r>
          </a:p>
          <a:p>
            <a:pPr lvl="1"/>
            <a:r>
              <a:rPr lang="en-US" dirty="0" smtClean="0"/>
              <a:t>Believed American writers should interpret their own culture in new ways</a:t>
            </a:r>
          </a:p>
          <a:p>
            <a:pPr lvl="1"/>
            <a:r>
              <a:rPr lang="en-US" dirty="0" smtClean="0"/>
              <a:t>Led to a burst of literary activity in and around Boston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Transcendentalism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Refers to understanding gained intuitively because it lies beyond direct experience</a:t>
            </a:r>
          </a:p>
          <a:p>
            <a:r>
              <a:rPr lang="en-US" dirty="0" smtClean="0"/>
              <a:t>Blend of the romantic, the intuitive, the 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mystical</a:t>
            </a:r>
          </a:p>
          <a:p>
            <a:r>
              <a:rPr lang="en-US" dirty="0" smtClean="0"/>
              <a:t>Most truths lie outside of the senses</a:t>
            </a:r>
          </a:p>
          <a:p>
            <a:r>
              <a:rPr lang="en-US" dirty="0" smtClean="0"/>
              <a:t>Strong belief in the importance of the individual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Walden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Henry David Thoreau, protégé of Emerson</a:t>
            </a:r>
          </a:p>
          <a:p>
            <a:r>
              <a:rPr lang="en-US" dirty="0" smtClean="0"/>
              <a:t>Withdrew from society to live by Walden Pond</a:t>
            </a:r>
          </a:p>
          <a:p>
            <a:r>
              <a:rPr lang="en-US" dirty="0" smtClean="0"/>
              <a:t>18 essays using nature to explore philosophies of individualism, simplicity, and civil disobedience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Possibility of Evil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Nathaniel Hawthorne</a:t>
            </a:r>
          </a:p>
          <a:p>
            <a:pPr lvl="1"/>
            <a:r>
              <a:rPr lang="en-US" dirty="0" smtClean="0"/>
              <a:t>Always conscious of his Puritan roots</a:t>
            </a:r>
          </a:p>
          <a:p>
            <a:r>
              <a:rPr lang="en-US" dirty="0" smtClean="0"/>
              <a:t>Herman Melville</a:t>
            </a:r>
          </a:p>
          <a:p>
            <a:pPr lvl="1"/>
            <a:r>
              <a:rPr lang="en-US" dirty="0" smtClean="0"/>
              <a:t>Like his mentor, saw life in grim terms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Fireside Poets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Henry Wadsworth Longfellow</a:t>
            </a:r>
          </a:p>
          <a:p>
            <a:pPr lvl="1"/>
            <a:r>
              <a:rPr lang="en-US" dirty="0" smtClean="0"/>
              <a:t>First poet to create national interest in American poetry</a:t>
            </a:r>
          </a:p>
          <a:p>
            <a:pPr lvl="1"/>
            <a:r>
              <a:rPr lang="en-US" dirty="0" smtClean="0"/>
              <a:t>Adapted traditional European forms to American subjects</a:t>
            </a:r>
          </a:p>
          <a:p>
            <a:r>
              <a:rPr lang="en-US" dirty="0" smtClean="0"/>
              <a:t>William Cullen Bryant</a:t>
            </a:r>
          </a:p>
          <a:p>
            <a:pPr lvl="1"/>
            <a:r>
              <a:rPr lang="en-US" dirty="0" smtClean="0"/>
              <a:t>Lawyer, journalist</a:t>
            </a:r>
          </a:p>
          <a:p>
            <a:pPr lvl="1"/>
            <a:r>
              <a:rPr lang="en-US" dirty="0" smtClean="0"/>
              <a:t>Defender of human rights</a:t>
            </a:r>
          </a:p>
          <a:p>
            <a:pPr lvl="1"/>
            <a:r>
              <a:rPr lang="en-US" dirty="0" smtClean="0"/>
              <a:t>First to win world-wide acclaim and establish the Romantic Movement here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Fireside Poets, cont.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Oliver Wendell Holmes</a:t>
            </a:r>
          </a:p>
          <a:p>
            <a:pPr lvl="1"/>
            <a:r>
              <a:rPr lang="en-US" dirty="0" smtClean="0"/>
              <a:t>Descendent of Anne Bradstreet</a:t>
            </a:r>
          </a:p>
          <a:p>
            <a:pPr lvl="1"/>
            <a:r>
              <a:rPr lang="en-US" dirty="0" smtClean="0"/>
              <a:t>Leading medical researcher of his time</a:t>
            </a:r>
          </a:p>
          <a:p>
            <a:r>
              <a:rPr lang="en-US" dirty="0" smtClean="0"/>
              <a:t>John Greenleaf Whittier</a:t>
            </a:r>
          </a:p>
          <a:p>
            <a:pPr lvl="1"/>
            <a:r>
              <a:rPr lang="en-US" dirty="0" smtClean="0"/>
              <a:t>No formal education</a:t>
            </a:r>
          </a:p>
          <a:p>
            <a:pPr lvl="1"/>
            <a:r>
              <a:rPr lang="en-US" dirty="0" smtClean="0"/>
              <a:t>Raised a Quaker</a:t>
            </a:r>
          </a:p>
          <a:p>
            <a:pPr lvl="1"/>
            <a:r>
              <a:rPr lang="en-US" dirty="0" smtClean="0"/>
              <a:t>Deeply involved in social issues</a:t>
            </a:r>
          </a:p>
          <a:p>
            <a:pPr lvl="1"/>
            <a:r>
              <a:rPr lang="en-US" dirty="0" smtClean="0"/>
              <a:t>Captured the simple rural life as it was disappearing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Great Poets of American Literature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Emily Dickinson</a:t>
            </a:r>
          </a:p>
          <a:p>
            <a:pPr lvl="1"/>
            <a:r>
              <a:rPr lang="en-US" dirty="0" smtClean="0"/>
              <a:t>Born in Amherst, Massachusetts</a:t>
            </a:r>
          </a:p>
          <a:p>
            <a:pPr lvl="1"/>
            <a:r>
              <a:rPr lang="en-US" dirty="0" smtClean="0"/>
              <a:t>As an adult, became increasingly isolated</a:t>
            </a:r>
          </a:p>
          <a:p>
            <a:pPr lvl="1"/>
            <a:r>
              <a:rPr lang="en-US" dirty="0" smtClean="0"/>
              <a:t>Devoted most of her time to writing poetry</a:t>
            </a:r>
          </a:p>
          <a:p>
            <a:pPr lvl="1"/>
            <a:r>
              <a:rPr lang="en-US" dirty="0" smtClean="0"/>
              <a:t>Wanted her poems destroyed after her death</a:t>
            </a:r>
          </a:p>
          <a:p>
            <a:pPr lvl="1"/>
            <a:r>
              <a:rPr lang="en-US" dirty="0" smtClean="0"/>
              <a:t>Saved by her sister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315</Words>
  <Application>Microsoft Office PowerPoint</Application>
  <PresentationFormat>On-screen Show (4:3)</PresentationFormat>
  <Paragraphs>58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A Growing Nation (1800-1870)</vt:lpstr>
      <vt:lpstr>Romanticism</vt:lpstr>
      <vt:lpstr>New England Renaissance (1840-1855)</vt:lpstr>
      <vt:lpstr>Transcendentalism</vt:lpstr>
      <vt:lpstr>Walden</vt:lpstr>
      <vt:lpstr>The Possibility of Evil</vt:lpstr>
      <vt:lpstr>Fireside Poets</vt:lpstr>
      <vt:lpstr>Fireside Poets, cont. </vt:lpstr>
      <vt:lpstr>Great Poets of American Literature</vt:lpstr>
      <vt:lpstr>Great Poets of Am. Lit. continued</vt:lpstr>
    </vt:vector>
  </TitlesOfParts>
  <Company>Platte-Geddes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Growing Nation (1800-1870)</dc:title>
  <dc:creator>administrator</dc:creator>
  <cp:lastModifiedBy>administrator</cp:lastModifiedBy>
  <cp:revision>1</cp:revision>
  <dcterms:created xsi:type="dcterms:W3CDTF">2009-08-14T20:07:39Z</dcterms:created>
  <dcterms:modified xsi:type="dcterms:W3CDTF">2009-08-14T20:38:30Z</dcterms:modified>
</cp:coreProperties>
</file>