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45C3-6E80-4D1A-AA92-C51F7C1BCF22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94BB-A157-49F5-96A5-169252822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Division, Reconciliation, and Expansion</a:t>
            </a:r>
            <a:br>
              <a:rPr lang="en-US" dirty="0" smtClean="0"/>
            </a:br>
            <a:r>
              <a:rPr lang="en-US" dirty="0" smtClean="0"/>
              <a:t>(1850-1914)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Literature of the Period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spirituals</a:t>
            </a:r>
          </a:p>
          <a:p>
            <a:pPr lvl="1"/>
            <a:r>
              <a:rPr lang="en-US" dirty="0" smtClean="0"/>
              <a:t>Traditional African music fused with Biblical stories, hymns, popular music of the day</a:t>
            </a:r>
          </a:p>
          <a:p>
            <a:r>
              <a:rPr lang="en-US" dirty="0" smtClean="0"/>
              <a:t>Fredrick Douglas</a:t>
            </a:r>
          </a:p>
          <a:p>
            <a:pPr lvl="1"/>
            <a:r>
              <a:rPr lang="en-US" dirty="0" smtClean="0"/>
              <a:t>Abolitionist leader</a:t>
            </a:r>
          </a:p>
          <a:p>
            <a:pPr lvl="1"/>
            <a:r>
              <a:rPr lang="en-US" dirty="0" smtClean="0"/>
              <a:t>Skilled orator</a:t>
            </a:r>
          </a:p>
          <a:p>
            <a:pPr lvl="1"/>
            <a:r>
              <a:rPr lang="en-US" dirty="0" smtClean="0"/>
              <a:t>Wrote autobiography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Wartime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Diaries, letters, journals, speeches</a:t>
            </a:r>
          </a:p>
          <a:p>
            <a:pPr lvl="1"/>
            <a:r>
              <a:rPr lang="en-US" dirty="0" smtClean="0"/>
              <a:t>Mary Chestnut, wife of high ranking Confederate officer</a:t>
            </a:r>
          </a:p>
          <a:p>
            <a:r>
              <a:rPr lang="en-US" dirty="0" smtClean="0"/>
              <a:t>Pres. Abraham Lincoln</a:t>
            </a:r>
          </a:p>
          <a:p>
            <a:pPr lvl="1"/>
            <a:r>
              <a:rPr lang="en-US" dirty="0" smtClean="0"/>
              <a:t>Speeches, letters</a:t>
            </a:r>
          </a:p>
          <a:p>
            <a:pPr lvl="1"/>
            <a:r>
              <a:rPr lang="en-US" dirty="0" smtClean="0"/>
              <a:t>Gettysburg Address—10 sentences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Frontier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Writers representing the Midwest, Far West, Southwest began to emerge</a:t>
            </a:r>
          </a:p>
          <a:p>
            <a:pPr lvl="1"/>
            <a:r>
              <a:rPr lang="en-US" dirty="0" smtClean="0"/>
              <a:t>Bret Harte</a:t>
            </a:r>
          </a:p>
          <a:p>
            <a:pPr lvl="1"/>
            <a:r>
              <a:rPr lang="en-US" dirty="0" smtClean="0"/>
              <a:t>Willa Cather</a:t>
            </a:r>
          </a:p>
          <a:p>
            <a:pPr lvl="1"/>
            <a:r>
              <a:rPr lang="en-US" dirty="0" smtClean="0"/>
              <a:t>Mark Twain</a:t>
            </a:r>
          </a:p>
          <a:p>
            <a:pPr lvl="1"/>
            <a:r>
              <a:rPr lang="en-US" dirty="0" smtClean="0"/>
              <a:t>Chief Joseph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 and 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after Civil War</a:t>
            </a:r>
          </a:p>
          <a:p>
            <a:r>
              <a:rPr lang="en-US" dirty="0" smtClean="0"/>
              <a:t>Attempted to portray “real life” of ordinary people</a:t>
            </a:r>
          </a:p>
          <a:p>
            <a:r>
              <a:rPr lang="en-US" dirty="0" smtClean="0"/>
              <a:t>Naturalism—off-shoot of realism</a:t>
            </a:r>
          </a:p>
          <a:p>
            <a:pPr lvl="1"/>
            <a:r>
              <a:rPr lang="en-US" dirty="0" smtClean="0"/>
              <a:t>Forces larger than the individual (nature, fate, heredity) shaped individual destiny</a:t>
            </a:r>
          </a:p>
          <a:p>
            <a:pPr lvl="1"/>
            <a:r>
              <a:rPr lang="en-US" dirty="0" smtClean="0"/>
              <a:t>Jack London’s Alaska fiction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of Discontent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Realism—a harsh reality</a:t>
            </a:r>
          </a:p>
          <a:p>
            <a:r>
              <a:rPr lang="en-US" dirty="0" smtClean="0"/>
              <a:t>Industrialization—a force against individuals were powerless</a:t>
            </a:r>
          </a:p>
          <a:p>
            <a:r>
              <a:rPr lang="en-US" dirty="0" smtClean="0"/>
              <a:t>Loss of innocence</a:t>
            </a:r>
          </a:p>
          <a:p>
            <a:pPr lvl="1"/>
            <a:r>
              <a:rPr lang="en-US" i="1" dirty="0" smtClean="0"/>
              <a:t>Spoon River Anthology</a:t>
            </a:r>
            <a:r>
              <a:rPr lang="en-US" dirty="0" smtClean="0"/>
              <a:t> by Edgar Lee Masters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Division, Reconciliation, and Expansion (1850-1914)</vt:lpstr>
      <vt:lpstr>Freedom</vt:lpstr>
      <vt:lpstr>Wartime Voices</vt:lpstr>
      <vt:lpstr>Frontier Voices</vt:lpstr>
      <vt:lpstr>Realism and Naturalism</vt:lpstr>
      <vt:lpstr>Literature of Discontent</vt:lpstr>
    </vt:vector>
  </TitlesOfParts>
  <Company>Platte-Geddes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Division, Reconciliation, and Expansion (1850-1914)</dc:title>
  <dc:creator>administrator</dc:creator>
  <cp:lastModifiedBy>administrator</cp:lastModifiedBy>
  <cp:revision>4</cp:revision>
  <dcterms:created xsi:type="dcterms:W3CDTF">2009-09-11T19:22:51Z</dcterms:created>
  <dcterms:modified xsi:type="dcterms:W3CDTF">2009-10-20T15:39:42Z</dcterms:modified>
</cp:coreProperties>
</file>